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5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1792442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8202" y="35347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6420" y="131928"/>
            <a:ext cx="4813416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30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01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Ясно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восточный, юго-восточный ночью 2-7, днем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4-6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27-29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02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01 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Ясно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4-9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5-7 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55963" y="3294876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4841065"/>
              </p:ext>
            </p:extLst>
          </p:nvPr>
        </p:nvGraphicFramePr>
        <p:xfrm>
          <a:off x="5035420" y="3954853"/>
          <a:ext cx="4684956" cy="228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1,232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1991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0,398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0,476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0,260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1,163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3" name="TextBox 13"/>
          <p:cNvSpPr txBox="1"/>
          <p:nvPr/>
        </p:nvSpPr>
        <p:spPr>
          <a:xfrm>
            <a:off x="5031925" y="1962871"/>
            <a:ext cx="4706548" cy="120032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01 мая метеорологические условия будут способствовать накоплению загрязняющих веществ в атмосфере города, днем 01 мая, ночью 02 мая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 Эрнст Л.В.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28383</TotalTime>
  <Words>709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4801</cp:revision>
  <cp:lastPrinted>2026-04-01T06:23:53Z</cp:lastPrinted>
  <dcterms:created xsi:type="dcterms:W3CDTF">2018-03-27T06:03:00Z</dcterms:created>
  <dcterms:modified xsi:type="dcterms:W3CDTF">2026-04-30T07:52:42Z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